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B88"/>
    <a:srgbClr val="C8C605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0235BA-7FCE-4CBE-B999-CA029B28FAB8}" v="253" dt="2022-09-30T08:09:23.2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ivier Dupaix" userId="39aa2f74-4cf8-41a5-8055-fc70a72468b0" providerId="ADAL" clId="{B50235BA-7FCE-4CBE-B999-CA029B28FAB8}"/>
    <pc:docChg chg="undo custSel modSld">
      <pc:chgData name="Olivier Dupaix" userId="39aa2f74-4cf8-41a5-8055-fc70a72468b0" providerId="ADAL" clId="{B50235BA-7FCE-4CBE-B999-CA029B28FAB8}" dt="2022-09-30T08:09:23.253" v="249" actId="13926"/>
      <pc:docMkLst>
        <pc:docMk/>
      </pc:docMkLst>
      <pc:sldChg chg="modSp">
        <pc:chgData name="Olivier Dupaix" userId="39aa2f74-4cf8-41a5-8055-fc70a72468b0" providerId="ADAL" clId="{B50235BA-7FCE-4CBE-B999-CA029B28FAB8}" dt="2022-09-30T07:39:33.794" v="23" actId="20577"/>
        <pc:sldMkLst>
          <pc:docMk/>
          <pc:sldMk cId="22106890" sldId="256"/>
        </pc:sldMkLst>
        <pc:spChg chg="mod">
          <ac:chgData name="Olivier Dupaix" userId="39aa2f74-4cf8-41a5-8055-fc70a72468b0" providerId="ADAL" clId="{B50235BA-7FCE-4CBE-B999-CA029B28FAB8}" dt="2022-09-30T07:39:33.794" v="23" actId="20577"/>
          <ac:spMkLst>
            <pc:docMk/>
            <pc:sldMk cId="22106890" sldId="256"/>
            <ac:spMk id="18" creationId="{7BDC17B9-1ED7-4A75-83A3-2F1AD67EBB52}"/>
          </ac:spMkLst>
        </pc:spChg>
      </pc:sldChg>
      <pc:sldChg chg="modSp">
        <pc:chgData name="Olivier Dupaix" userId="39aa2f74-4cf8-41a5-8055-fc70a72468b0" providerId="ADAL" clId="{B50235BA-7FCE-4CBE-B999-CA029B28FAB8}" dt="2022-09-30T07:44:43.648" v="81" actId="20577"/>
        <pc:sldMkLst>
          <pc:docMk/>
          <pc:sldMk cId="2360700933" sldId="257"/>
        </pc:sldMkLst>
        <pc:spChg chg="mod">
          <ac:chgData name="Olivier Dupaix" userId="39aa2f74-4cf8-41a5-8055-fc70a72468b0" providerId="ADAL" clId="{B50235BA-7FCE-4CBE-B999-CA029B28FAB8}" dt="2022-09-30T07:44:43.648" v="81" actId="20577"/>
          <ac:spMkLst>
            <pc:docMk/>
            <pc:sldMk cId="2360700933" sldId="257"/>
            <ac:spMk id="3" creationId="{850EE6F6-E090-47D5-8B1D-59F52B3DB2B0}"/>
          </ac:spMkLst>
        </pc:spChg>
      </pc:sldChg>
      <pc:sldChg chg="modSp">
        <pc:chgData name="Olivier Dupaix" userId="39aa2f74-4cf8-41a5-8055-fc70a72468b0" providerId="ADAL" clId="{B50235BA-7FCE-4CBE-B999-CA029B28FAB8}" dt="2022-09-30T08:09:23.253" v="249" actId="13926"/>
        <pc:sldMkLst>
          <pc:docMk/>
          <pc:sldMk cId="1502866274" sldId="258"/>
        </pc:sldMkLst>
        <pc:spChg chg="mod">
          <ac:chgData name="Olivier Dupaix" userId="39aa2f74-4cf8-41a5-8055-fc70a72468b0" providerId="ADAL" clId="{B50235BA-7FCE-4CBE-B999-CA029B28FAB8}" dt="2022-09-30T08:09:23.253" v="249" actId="13926"/>
          <ac:spMkLst>
            <pc:docMk/>
            <pc:sldMk cId="1502866274" sldId="258"/>
            <ac:spMk id="3" creationId="{3C273074-02E4-43F9-B496-FF2927E7F4D3}"/>
          </ac:spMkLst>
        </pc:spChg>
        <pc:picChg chg="mod">
          <ac:chgData name="Olivier Dupaix" userId="39aa2f74-4cf8-41a5-8055-fc70a72468b0" providerId="ADAL" clId="{B50235BA-7FCE-4CBE-B999-CA029B28FAB8}" dt="2022-09-30T07:42:40.707" v="45" actId="1076"/>
          <ac:picMkLst>
            <pc:docMk/>
            <pc:sldMk cId="1502866274" sldId="258"/>
            <ac:picMk id="4" creationId="{2C73B2CB-517E-4DEB-90F6-F6DFDD38B9F9}"/>
          </ac:picMkLst>
        </pc:picChg>
      </pc:sldChg>
      <pc:sldChg chg="addSp modSp">
        <pc:chgData name="Olivier Dupaix" userId="39aa2f74-4cf8-41a5-8055-fc70a72468b0" providerId="ADAL" clId="{B50235BA-7FCE-4CBE-B999-CA029B28FAB8}" dt="2022-09-30T07:54:03.358" v="194" actId="1037"/>
        <pc:sldMkLst>
          <pc:docMk/>
          <pc:sldMk cId="2254948370" sldId="259"/>
        </pc:sldMkLst>
        <pc:spChg chg="add mod">
          <ac:chgData name="Olivier Dupaix" userId="39aa2f74-4cf8-41a5-8055-fc70a72468b0" providerId="ADAL" clId="{B50235BA-7FCE-4CBE-B999-CA029B28FAB8}" dt="2022-09-30T07:49:59.434" v="163" actId="207"/>
          <ac:spMkLst>
            <pc:docMk/>
            <pc:sldMk cId="2254948370" sldId="259"/>
            <ac:spMk id="4" creationId="{44EC2C46-5F93-4B6F-82D6-EE9A17C7AFD0}"/>
          </ac:spMkLst>
        </pc:spChg>
        <pc:spChg chg="add mod">
          <ac:chgData name="Olivier Dupaix" userId="39aa2f74-4cf8-41a5-8055-fc70a72468b0" providerId="ADAL" clId="{B50235BA-7FCE-4CBE-B999-CA029B28FAB8}" dt="2022-09-30T07:53:31.929" v="175" actId="208"/>
          <ac:spMkLst>
            <pc:docMk/>
            <pc:sldMk cId="2254948370" sldId="259"/>
            <ac:spMk id="12" creationId="{5513DAA7-F608-424D-AFD2-4F331A429576}"/>
          </ac:spMkLst>
        </pc:spChg>
        <pc:spChg chg="add mod">
          <ac:chgData name="Olivier Dupaix" userId="39aa2f74-4cf8-41a5-8055-fc70a72468b0" providerId="ADAL" clId="{B50235BA-7FCE-4CBE-B999-CA029B28FAB8}" dt="2022-09-30T07:53:50.338" v="183" actId="1036"/>
          <ac:spMkLst>
            <pc:docMk/>
            <pc:sldMk cId="2254948370" sldId="259"/>
            <ac:spMk id="13" creationId="{8BF6E69A-0C68-406A-B3B1-E1F084209FE9}"/>
          </ac:spMkLst>
        </pc:spChg>
        <pc:picChg chg="add mod">
          <ac:chgData name="Olivier Dupaix" userId="39aa2f74-4cf8-41a5-8055-fc70a72468b0" providerId="ADAL" clId="{B50235BA-7FCE-4CBE-B999-CA029B28FAB8}" dt="2022-09-30T07:51:21.413" v="170" actId="1076"/>
          <ac:picMkLst>
            <pc:docMk/>
            <pc:sldMk cId="2254948370" sldId="259"/>
            <ac:picMk id="6" creationId="{3C81BF6C-6021-45BC-8BCC-AEDC8E3F9CD2}"/>
          </ac:picMkLst>
        </pc:picChg>
        <pc:picChg chg="mod">
          <ac:chgData name="Olivier Dupaix" userId="39aa2f74-4cf8-41a5-8055-fc70a72468b0" providerId="ADAL" clId="{B50235BA-7FCE-4CBE-B999-CA029B28FAB8}" dt="2022-09-30T07:48:59.311" v="155" actId="14826"/>
          <ac:picMkLst>
            <pc:docMk/>
            <pc:sldMk cId="2254948370" sldId="259"/>
            <ac:picMk id="10" creationId="{B468E4CF-D36F-4663-A77E-0BD79D3DF119}"/>
          </ac:picMkLst>
        </pc:picChg>
        <pc:picChg chg="mod">
          <ac:chgData name="Olivier Dupaix" userId="39aa2f74-4cf8-41a5-8055-fc70a72468b0" providerId="ADAL" clId="{B50235BA-7FCE-4CBE-B999-CA029B28FAB8}" dt="2022-09-30T07:52:51.919" v="171" actId="14826"/>
          <ac:picMkLst>
            <pc:docMk/>
            <pc:sldMk cId="2254948370" sldId="259"/>
            <ac:picMk id="11" creationId="{69BFDB9C-C7DF-4DFA-9F49-CE04D4AE1EFD}"/>
          </ac:picMkLst>
        </pc:picChg>
        <pc:picChg chg="add mod">
          <ac:chgData name="Olivier Dupaix" userId="39aa2f74-4cf8-41a5-8055-fc70a72468b0" providerId="ADAL" clId="{B50235BA-7FCE-4CBE-B999-CA029B28FAB8}" dt="2022-09-30T07:54:03.358" v="194" actId="1037"/>
          <ac:picMkLst>
            <pc:docMk/>
            <pc:sldMk cId="2254948370" sldId="259"/>
            <ac:picMk id="14" creationId="{77EC0527-1D25-4868-A884-39527AD30F8F}"/>
          </ac:picMkLst>
        </pc:picChg>
      </pc:sldChg>
      <pc:sldChg chg="addSp modSp">
        <pc:chgData name="Olivier Dupaix" userId="39aa2f74-4cf8-41a5-8055-fc70a72468b0" providerId="ADAL" clId="{B50235BA-7FCE-4CBE-B999-CA029B28FAB8}" dt="2022-09-30T07:55:40.766" v="230" actId="207"/>
        <pc:sldMkLst>
          <pc:docMk/>
          <pc:sldMk cId="3018622352" sldId="260"/>
        </pc:sldMkLst>
        <pc:spChg chg="add mod">
          <ac:chgData name="Olivier Dupaix" userId="39aa2f74-4cf8-41a5-8055-fc70a72468b0" providerId="ADAL" clId="{B50235BA-7FCE-4CBE-B999-CA029B28FAB8}" dt="2022-09-30T07:55:40.766" v="230" actId="207"/>
          <ac:spMkLst>
            <pc:docMk/>
            <pc:sldMk cId="3018622352" sldId="260"/>
            <ac:spMk id="4" creationId="{0DA3F414-350B-4EE5-A8B9-B2B647BC908E}"/>
          </ac:spMkLst>
        </pc:spChg>
      </pc:sldChg>
      <pc:sldChg chg="modSp">
        <pc:chgData name="Olivier Dupaix" userId="39aa2f74-4cf8-41a5-8055-fc70a72468b0" providerId="ADAL" clId="{B50235BA-7FCE-4CBE-B999-CA029B28FAB8}" dt="2022-09-30T07:46:29.094" v="106" actId="20577"/>
        <pc:sldMkLst>
          <pc:docMk/>
          <pc:sldMk cId="45902549" sldId="262"/>
        </pc:sldMkLst>
        <pc:spChg chg="mod">
          <ac:chgData name="Olivier Dupaix" userId="39aa2f74-4cf8-41a5-8055-fc70a72468b0" providerId="ADAL" clId="{B50235BA-7FCE-4CBE-B999-CA029B28FAB8}" dt="2022-09-30T07:46:29.094" v="106" actId="20577"/>
          <ac:spMkLst>
            <pc:docMk/>
            <pc:sldMk cId="45902549" sldId="262"/>
            <ac:spMk id="3" creationId="{B4BD7E3E-F2CC-487B-8518-AEE111D0CA50}"/>
          </ac:spMkLst>
        </pc:spChg>
      </pc:sldChg>
      <pc:sldChg chg="modSp">
        <pc:chgData name="Olivier Dupaix" userId="39aa2f74-4cf8-41a5-8055-fc70a72468b0" providerId="ADAL" clId="{B50235BA-7FCE-4CBE-B999-CA029B28FAB8}" dt="2022-09-30T07:47:44.333" v="154" actId="20577"/>
        <pc:sldMkLst>
          <pc:docMk/>
          <pc:sldMk cId="4119678778" sldId="263"/>
        </pc:sldMkLst>
        <pc:spChg chg="mod">
          <ac:chgData name="Olivier Dupaix" userId="39aa2f74-4cf8-41a5-8055-fc70a72468b0" providerId="ADAL" clId="{B50235BA-7FCE-4CBE-B999-CA029B28FAB8}" dt="2022-09-30T07:47:44.333" v="154" actId="20577"/>
          <ac:spMkLst>
            <pc:docMk/>
            <pc:sldMk cId="4119678778" sldId="263"/>
            <ac:spMk id="3" creationId="{B4BD7E3E-F2CC-487B-8518-AEE111D0CA5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805060"/>
            <a:ext cx="8968085" cy="1445350"/>
          </a:xfrm>
          <a:prstGeom prst="rect">
            <a:avLst/>
          </a:prstGeom>
          <a:gradFill>
            <a:gsLst>
              <a:gs pos="45000">
                <a:srgbClr val="C8C605"/>
              </a:gs>
              <a:gs pos="100000">
                <a:srgbClr val="004B88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3071003"/>
            <a:ext cx="8144134" cy="1035775"/>
          </a:xfrm>
          <a:noFill/>
          <a:effectLst/>
        </p:spPr>
        <p:txBody>
          <a:bodyPr anchor="b">
            <a:noAutofit/>
          </a:bodyPr>
          <a:lstStyle>
            <a:lvl1pPr algn="l">
              <a:defRPr sz="4800">
                <a:solidFill>
                  <a:srgbClr val="00206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5F09-4081-4746-AB73-1494168F75F9}" type="datetimeFigureOut">
              <a:rPr lang="fr-BE" smtClean="0"/>
              <a:t>30-09-22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D95B88-C397-40F1-ADCA-B7918A85E58A}"/>
              </a:ext>
            </a:extLst>
          </p:cNvPr>
          <p:cNvSpPr/>
          <p:nvPr userDrawn="1"/>
        </p:nvSpPr>
        <p:spPr>
          <a:xfrm>
            <a:off x="10661650" y="2805060"/>
            <a:ext cx="1527174" cy="14377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2" name="Image 11" descr="Une image contenant texte&#10;&#10;Description générée automatiquement">
            <a:extLst>
              <a:ext uri="{FF2B5EF4-FFF2-40B4-BE49-F238E27FC236}">
                <a16:creationId xmlns:a16="http://schemas.microsoft.com/office/drawing/2014/main" id="{4A2E890E-85B6-419F-918F-9454971D777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6770" y="2809393"/>
            <a:ext cx="2933479" cy="144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829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5F09-4081-4746-AB73-1494168F75F9}" type="datetimeFigureOut">
              <a:rPr lang="fr-BE" smtClean="0"/>
              <a:t>30-09-22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4A180F2E-AA6F-47A3-8751-91CEA25C07D9}" type="slidenum">
              <a:rPr lang="fr-BE" smtClean="0"/>
              <a:t>‹N°›</a:t>
            </a:fld>
            <a:endParaRPr lang="fr-BE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41198A82-FC0C-4CA3-B598-A43FCDB3C94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4969" y="4587038"/>
            <a:ext cx="1359526" cy="135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325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5F09-4081-4746-AB73-1494168F75F9}" type="datetimeFigureOut">
              <a:rPr lang="fr-BE" smtClean="0"/>
              <a:t>30-09-22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4A180F2E-AA6F-47A3-8751-91CEA25C07D9}" type="slidenum">
              <a:rPr lang="fr-BE" smtClean="0"/>
              <a:t>‹N°›</a:t>
            </a:fld>
            <a:endParaRPr lang="fr-BE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BE9630EA-AEDB-49DA-81F1-D56E3F61DBF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4969" y="4576660"/>
            <a:ext cx="1359526" cy="135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604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5F09-4081-4746-AB73-1494168F75F9}" type="datetimeFigureOut">
              <a:rPr lang="fr-BE" smtClean="0"/>
              <a:t>30-09-22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A180F2E-AA6F-47A3-8751-91CEA25C07D9}" type="slidenum">
              <a:rPr lang="fr-BE" smtClean="0"/>
              <a:t>‹N°›</a:t>
            </a:fld>
            <a:endParaRPr lang="fr-BE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A23572E5-B3F3-4848-AC33-8FA2357421F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4969" y="4587038"/>
            <a:ext cx="1359526" cy="135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0964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5F09-4081-4746-AB73-1494168F75F9}" type="datetimeFigureOut">
              <a:rPr lang="fr-BE" smtClean="0"/>
              <a:t>30-09-22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A180F2E-AA6F-47A3-8751-91CEA25C07D9}" type="slidenum">
              <a:rPr lang="fr-BE" smtClean="0"/>
              <a:t>‹N°›</a:t>
            </a:fld>
            <a:endParaRPr lang="fr-BE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F8219223-DDE4-4BE3-9EBB-6A1B3DD215C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4969" y="4587038"/>
            <a:ext cx="1359526" cy="135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1102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5F09-4081-4746-AB73-1494168F75F9}" type="datetimeFigureOut">
              <a:rPr lang="fr-BE" smtClean="0"/>
              <a:t>30-09-22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80F2E-AA6F-47A3-8751-91CEA25C07D9}" type="slidenum">
              <a:rPr lang="fr-BE" smtClean="0"/>
              <a:t>‹N°›</a:t>
            </a:fld>
            <a:endParaRPr lang="fr-BE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71EA0229-8887-4E6B-AB90-5CC112A6BBC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4969" y="623459"/>
            <a:ext cx="1359526" cy="135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021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5F09-4081-4746-AB73-1494168F75F9}" type="datetimeFigureOut">
              <a:rPr lang="fr-BE" smtClean="0"/>
              <a:t>30-09-22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80F2E-AA6F-47A3-8751-91CEA25C07D9}" type="slidenum">
              <a:rPr lang="fr-BE" smtClean="0"/>
              <a:t>‹N°›</a:t>
            </a:fld>
            <a:endParaRPr lang="fr-BE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01448628-C2B4-43C5-A91B-888A0F55359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4969" y="618272"/>
            <a:ext cx="1359526" cy="135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0688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5F09-4081-4746-AB73-1494168F75F9}" type="datetimeFigureOut">
              <a:rPr lang="fr-BE" smtClean="0"/>
              <a:t>30-09-22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80F2E-AA6F-47A3-8751-91CEA25C07D9}" type="slidenum">
              <a:rPr lang="fr-BE" smtClean="0"/>
              <a:t>‹N°›</a:t>
            </a:fld>
            <a:endParaRPr lang="fr-BE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D28F542C-82AC-4EDA-AE8F-5FB6D1135A0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4969" y="619125"/>
            <a:ext cx="1359526" cy="135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924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EA205F09-4081-4746-AB73-1494168F75F9}" type="datetimeFigureOut">
              <a:rPr lang="fr-BE" smtClean="0"/>
              <a:t>30-09-22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4A180F2E-AA6F-47A3-8751-91CEA25C07D9}" type="slidenum">
              <a:rPr lang="fr-BE" smtClean="0"/>
              <a:t>‹N°›</a:t>
            </a:fld>
            <a:endParaRPr lang="fr-BE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77F9A5D0-A52C-431D-BC60-C3D9E230CC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>
            <a:off x="9994862" y="5264264"/>
            <a:ext cx="1359526" cy="135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11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gradFill flip="none" rotWithShape="1">
            <a:gsLst>
              <a:gs pos="0">
                <a:srgbClr val="C8C605"/>
              </a:gs>
              <a:gs pos="100000">
                <a:srgbClr val="004B88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5F09-4081-4746-AB73-1494168F75F9}" type="datetimeFigureOut">
              <a:rPr lang="fr-BE" smtClean="0"/>
              <a:t>30-09-22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80F2E-AA6F-47A3-8751-91CEA25C07D9}" type="slidenum">
              <a:rPr lang="fr-BE" smtClean="0"/>
              <a:t>‹N°›</a:t>
            </a:fld>
            <a:endParaRPr lang="fr-BE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E4C66355-B699-4474-8F85-458145C8FF2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1" b="561"/>
          <a:stretch/>
        </p:blipFill>
        <p:spPr>
          <a:xfrm>
            <a:off x="10642976" y="619126"/>
            <a:ext cx="1376082" cy="136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73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gradFill>
            <a:gsLst>
              <a:gs pos="49000">
                <a:srgbClr val="004B88"/>
              </a:gs>
              <a:gs pos="11000">
                <a:schemeClr val="bg1"/>
              </a:gs>
              <a:gs pos="100000">
                <a:srgbClr val="004B88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>
                <a:solidFill>
                  <a:srgbClr val="C8C605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5F09-4081-4746-AB73-1494168F75F9}" type="datetimeFigureOut">
              <a:rPr lang="fr-BE" smtClean="0"/>
              <a:t>30-09-22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4A180F2E-AA6F-47A3-8751-91CEA25C07D9}" type="slidenum">
              <a:rPr lang="fr-BE" smtClean="0"/>
              <a:t>‹N°›</a:t>
            </a:fld>
            <a:endParaRPr lang="fr-BE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D88B70D4-0FBD-4689-9F71-DE2E9E1F940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36522" y="2735792"/>
            <a:ext cx="1359526" cy="135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231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5F09-4081-4746-AB73-1494168F75F9}" type="datetimeFigureOut">
              <a:rPr lang="fr-BE" smtClean="0"/>
              <a:t>30-09-22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80F2E-AA6F-47A3-8751-91CEA25C07D9}" type="slidenum">
              <a:rPr lang="fr-BE" smtClean="0"/>
              <a:t>‹N°›</a:t>
            </a:fld>
            <a:endParaRPr lang="fr-BE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EB09D30-5A2A-47BD-A28E-473C309E06A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4969" y="618272"/>
            <a:ext cx="1359526" cy="135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129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5F09-4081-4746-AB73-1494168F75F9}" type="datetimeFigureOut">
              <a:rPr lang="fr-BE" smtClean="0"/>
              <a:t>30-09-22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80F2E-AA6F-47A3-8751-91CEA25C07D9}" type="slidenum">
              <a:rPr lang="fr-BE" smtClean="0"/>
              <a:t>‹N°›</a:t>
            </a:fld>
            <a:endParaRPr lang="fr-BE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FBC21D1D-3892-4FB7-9419-DB57ADC3402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4969" y="619125"/>
            <a:ext cx="1359526" cy="135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786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5F09-4081-4746-AB73-1494168F75F9}" type="datetimeFigureOut">
              <a:rPr lang="fr-BE" smtClean="0"/>
              <a:t>30-09-22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80F2E-AA6F-47A3-8751-91CEA25C07D9}" type="slidenum">
              <a:rPr lang="fr-BE" smtClean="0"/>
              <a:t>‹N°›</a:t>
            </a:fld>
            <a:endParaRPr lang="fr-BE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87071754-CE3C-4B01-9229-402DEF3F61E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4969" y="619125"/>
            <a:ext cx="1359526" cy="135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20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5F09-4081-4746-AB73-1494168F75F9}" type="datetimeFigureOut">
              <a:rPr lang="fr-BE" smtClean="0"/>
              <a:t>30-09-22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80F2E-AA6F-47A3-8751-91CEA25C07D9}" type="slidenum">
              <a:rPr lang="fr-BE" smtClean="0"/>
              <a:t>‹N°›</a:t>
            </a:fld>
            <a:endParaRPr lang="fr-BE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466E537F-AF24-43BA-A0B1-62FBBC7E0C4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6766" y="619125"/>
            <a:ext cx="1359526" cy="135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45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5F09-4081-4746-AB73-1494168F75F9}" type="datetimeFigureOut">
              <a:rPr lang="fr-BE" smtClean="0"/>
              <a:t>30-09-22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80F2E-AA6F-47A3-8751-91CEA25C07D9}" type="slidenum">
              <a:rPr lang="fr-BE" smtClean="0"/>
              <a:t>‹N°›</a:t>
            </a:fld>
            <a:endParaRPr lang="fr-BE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4AED0F95-F80D-4694-9955-1A418F40FC7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9993" y="614624"/>
            <a:ext cx="1359526" cy="135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301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5F09-4081-4746-AB73-1494168F75F9}" type="datetimeFigureOut">
              <a:rPr lang="fr-BE" smtClean="0"/>
              <a:t>30-09-22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80F2E-AA6F-47A3-8751-91CEA25C07D9}" type="slidenum">
              <a:rPr lang="fr-BE" smtClean="0"/>
              <a:t>‹N°›</a:t>
            </a:fld>
            <a:endParaRPr lang="fr-BE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446FC120-B599-4BAB-A748-691DAE12DF1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17241" y="619125"/>
            <a:ext cx="1359526" cy="135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493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05F09-4081-4746-AB73-1494168F75F9}" type="datetimeFigureOut">
              <a:rPr lang="fr-BE" smtClean="0"/>
              <a:t>30-09-22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/>
              <a:t>Cours – </a:t>
            </a:r>
            <a:r>
              <a:rPr lang="fr-BE" dirty="0" err="1"/>
              <a:t>Uaxxx</a:t>
            </a:r>
            <a:r>
              <a:rPr lang="fr-BE" dirty="0"/>
              <a:t> - Prof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80F2E-AA6F-47A3-8751-91CEA25C07D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18381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upport@promsocdsion.b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fice.com/" TargetMode="External"/><Relationship Id="rId2" Type="http://schemas.openxmlformats.org/officeDocument/2006/relationships/hyperlink" Target="https://offic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offic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offic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offic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support@eafc-ab.b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re 16">
            <a:extLst>
              <a:ext uri="{FF2B5EF4-FFF2-40B4-BE49-F238E27FC236}">
                <a16:creationId xmlns:a16="http://schemas.microsoft.com/office/drawing/2014/main" id="{19672D7F-2D78-46FB-A8B0-03B7CB7CB7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/>
              <a:t>Gestion du Mot de Passe </a:t>
            </a:r>
          </a:p>
        </p:txBody>
      </p:sp>
      <p:sp>
        <p:nvSpPr>
          <p:cNvPr id="18" name="Sous-titre 17">
            <a:extLst>
              <a:ext uri="{FF2B5EF4-FFF2-40B4-BE49-F238E27FC236}">
                <a16:creationId xmlns:a16="http://schemas.microsoft.com/office/drawing/2014/main" id="{7BDC17B9-1ED7-4A75-83A3-2F1AD67EBB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BE" dirty="0"/>
              <a:t>Service Informatique - Fiche Info n°001 </a:t>
            </a:r>
          </a:p>
          <a:p>
            <a:r>
              <a:rPr lang="fr-BE" dirty="0">
                <a:hlinkClick r:id="rId2"/>
              </a:rPr>
              <a:t>support@eafc-ab.be</a:t>
            </a:r>
            <a:r>
              <a:rPr lang="fr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106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F52799-9928-49FC-A81C-F836A2E5C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Mon premier login à l’EAFC - AB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0EE6F6-E090-47D5-8B1D-59F52B3DB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BE" sz="2800" dirty="0"/>
              <a:t>Vous êtes inscrit à l’EAFC – AB</a:t>
            </a:r>
          </a:p>
          <a:p>
            <a:r>
              <a:rPr lang="fr-FR" sz="2800" b="1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L’utilisateur :</a:t>
            </a:r>
            <a:r>
              <a:rPr lang="fr-FR" sz="280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600" i="1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prenom.nom</a:t>
            </a:r>
            <a:r>
              <a:rPr lang="fr-FR" sz="360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@</a:t>
            </a:r>
            <a:r>
              <a:rPr lang="fr-FR" sz="3600" dirty="0">
                <a:solidFill>
                  <a:srgbClr val="004B88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eafc-ab</a:t>
            </a:r>
            <a:r>
              <a:rPr lang="fr-FR" sz="3600" dirty="0">
                <a:solidFill>
                  <a:srgbClr val="004B8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.be</a:t>
            </a:r>
            <a:r>
              <a:rPr lang="fr-FR" sz="360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fr-FR" sz="180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br>
              <a:rPr lang="fr-FR" sz="180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1800" dirty="0">
              <a:solidFill>
                <a:srgbClr val="0D0D0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Wingdings" panose="05000000000000000000" pitchFamily="2" charset="2"/>
                <a:sym typeface="Wingdings" panose="05000000000000000000" pitchFamily="2" charset="2"/>
              </a:rPr>
              <a:t></a:t>
            </a:r>
            <a:r>
              <a:rPr lang="fr-FR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il s’agit d’un compte Microsoft.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 d’accents</a:t>
            </a:r>
            <a:r>
              <a:rPr lang="fr-FR" dirty="0">
                <a:solidFill>
                  <a:srgbClr val="0D0D0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ni chapeau, ni trémas </a:t>
            </a:r>
            <a:r>
              <a:rPr lang="fr-FR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et, 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noms et prénoms composés sont collés sans les espaces ni les tirets.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b="1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mot de passe</a:t>
            </a:r>
            <a:r>
              <a:rPr lang="fr-FR" sz="180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générique (à modifier dès la première session) : </a:t>
            </a:r>
            <a:r>
              <a:rPr lang="fr-FR" sz="3600" b="1" dirty="0">
                <a:solidFill>
                  <a:srgbClr val="004B8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Abc123!+/- </a:t>
            </a:r>
            <a:endParaRPr lang="fr-FR" sz="3600" dirty="0">
              <a:solidFill>
                <a:srgbClr val="0D0D0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360700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CC56B8-5F9D-43C9-A971-40F8765D4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Je change mon mot de passe à l’école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273074-02E4-43F9-B496-FF2927E7F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BE" dirty="0"/>
              <a:t>Doit contenir au minimum </a:t>
            </a:r>
            <a:r>
              <a:rPr lang="fr-BE" b="1" dirty="0"/>
              <a:t>10 caractères,</a:t>
            </a:r>
          </a:p>
          <a:p>
            <a:r>
              <a:rPr lang="fr-FR" dirty="0"/>
              <a:t>Mélanger des </a:t>
            </a:r>
            <a:r>
              <a:rPr lang="fr-FR" b="1" dirty="0"/>
              <a:t>MAJUSCULES</a:t>
            </a:r>
            <a:r>
              <a:rPr lang="fr-FR" dirty="0"/>
              <a:t> (</a:t>
            </a:r>
            <a:r>
              <a:rPr lang="fr-FR" dirty="0">
                <a:highlight>
                  <a:srgbClr val="FFFF00"/>
                </a:highlight>
              </a:rPr>
              <a:t>A</a:t>
            </a:r>
            <a:r>
              <a:rPr lang="fr-FR" dirty="0"/>
              <a:t> à </a:t>
            </a:r>
            <a:r>
              <a:rPr lang="fr-FR" dirty="0">
                <a:highlight>
                  <a:srgbClr val="FFFF00"/>
                </a:highlight>
              </a:rPr>
              <a:t>Z</a:t>
            </a:r>
            <a:r>
              <a:rPr lang="fr-FR" dirty="0"/>
              <a:t>) et des </a:t>
            </a:r>
            <a:r>
              <a:rPr lang="fr-FR" b="1" dirty="0"/>
              <a:t>minuscules</a:t>
            </a:r>
            <a:r>
              <a:rPr lang="fr-FR" dirty="0"/>
              <a:t> (</a:t>
            </a:r>
            <a:r>
              <a:rPr lang="fr-FR" dirty="0">
                <a:highlight>
                  <a:srgbClr val="FFFF00"/>
                </a:highlight>
              </a:rPr>
              <a:t>a</a:t>
            </a:r>
            <a:r>
              <a:rPr lang="fr-FR" dirty="0"/>
              <a:t> à </a:t>
            </a:r>
            <a:r>
              <a:rPr lang="fr-FR" dirty="0">
                <a:highlight>
                  <a:srgbClr val="FFFF00"/>
                </a:highlight>
              </a:rPr>
              <a:t>z</a:t>
            </a:r>
            <a:r>
              <a:rPr lang="fr-FR" dirty="0"/>
              <a:t>),</a:t>
            </a:r>
          </a:p>
          <a:p>
            <a:r>
              <a:rPr lang="fr-FR" dirty="0"/>
              <a:t>Contenir au moins un </a:t>
            </a:r>
            <a:r>
              <a:rPr lang="fr-FR" b="1" dirty="0"/>
              <a:t>chiffre</a:t>
            </a:r>
            <a:r>
              <a:rPr lang="fr-FR" dirty="0"/>
              <a:t> (</a:t>
            </a:r>
            <a:r>
              <a:rPr lang="fr-FR" dirty="0">
                <a:highlight>
                  <a:srgbClr val="FFFF00"/>
                </a:highlight>
              </a:rPr>
              <a:t>0</a:t>
            </a:r>
            <a:r>
              <a:rPr lang="fr-FR" dirty="0"/>
              <a:t> à </a:t>
            </a:r>
            <a:r>
              <a:rPr lang="fr-FR" dirty="0">
                <a:highlight>
                  <a:srgbClr val="FFFF00"/>
                </a:highlight>
              </a:rPr>
              <a:t>9</a:t>
            </a:r>
            <a:r>
              <a:rPr lang="fr-FR" dirty="0"/>
              <a:t>).</a:t>
            </a:r>
          </a:p>
          <a:p>
            <a:r>
              <a:rPr lang="fr-FR" dirty="0"/>
              <a:t>Caractères </a:t>
            </a:r>
            <a:r>
              <a:rPr lang="fr-FR" b="1" dirty="0"/>
              <a:t>non alphabétiques </a:t>
            </a:r>
            <a:r>
              <a:rPr lang="fr-FR" dirty="0"/>
              <a:t>(par exemple, </a:t>
            </a:r>
            <a:r>
              <a:rPr lang="fr-FR" dirty="0">
                <a:highlight>
                  <a:srgbClr val="FFFF00"/>
                </a:highlight>
              </a:rPr>
              <a:t>!</a:t>
            </a:r>
            <a:r>
              <a:rPr lang="fr-FR" dirty="0"/>
              <a:t>, </a:t>
            </a:r>
            <a:r>
              <a:rPr lang="fr-FR" dirty="0">
                <a:highlight>
                  <a:srgbClr val="FFFF00"/>
                </a:highlight>
              </a:rPr>
              <a:t>$</a:t>
            </a:r>
            <a:r>
              <a:rPr lang="fr-FR" dirty="0"/>
              <a:t>, </a:t>
            </a:r>
            <a:r>
              <a:rPr lang="fr-FR" dirty="0">
                <a:highlight>
                  <a:srgbClr val="FFFF00"/>
                </a:highlight>
              </a:rPr>
              <a:t>.</a:t>
            </a:r>
            <a:r>
              <a:rPr lang="fr-FR" dirty="0"/>
              <a:t>, </a:t>
            </a:r>
            <a:r>
              <a:rPr lang="fr-FR" dirty="0">
                <a:highlight>
                  <a:srgbClr val="FFFF00"/>
                </a:highlight>
              </a:rPr>
              <a:t>#</a:t>
            </a:r>
            <a:r>
              <a:rPr lang="fr-FR" dirty="0"/>
              <a:t>, </a:t>
            </a:r>
            <a:r>
              <a:rPr lang="fr-FR" dirty="0">
                <a:highlight>
                  <a:srgbClr val="FFFF00"/>
                </a:highlight>
              </a:rPr>
              <a:t>%</a:t>
            </a:r>
            <a:r>
              <a:rPr lang="fr-FR" dirty="0"/>
              <a:t>, </a:t>
            </a:r>
            <a:r>
              <a:rPr lang="fr-FR" dirty="0">
                <a:highlight>
                  <a:srgbClr val="FFFF00"/>
                </a:highlight>
              </a:rPr>
              <a:t>/</a:t>
            </a:r>
            <a:r>
              <a:rPr lang="fr-FR" dirty="0"/>
              <a:t>, </a:t>
            </a:r>
            <a:r>
              <a:rPr lang="fr-FR" dirty="0">
                <a:highlight>
                  <a:srgbClr val="FFFF00"/>
                </a:highlight>
              </a:rPr>
              <a:t>-</a:t>
            </a:r>
            <a:r>
              <a:rPr lang="fr-FR" dirty="0"/>
              <a:t>, </a:t>
            </a:r>
            <a:r>
              <a:rPr lang="fr-FR" dirty="0">
                <a:highlight>
                  <a:srgbClr val="FFFF00"/>
                </a:highlight>
              </a:rPr>
              <a:t>+</a:t>
            </a:r>
            <a:r>
              <a:rPr lang="fr-FR" dirty="0"/>
              <a:t>, </a:t>
            </a:r>
            <a:r>
              <a:rPr lang="fr-FR" dirty="0">
                <a:highlight>
                  <a:srgbClr val="FFFF00"/>
                </a:highlight>
              </a:rPr>
              <a:t>\</a:t>
            </a:r>
            <a:r>
              <a:rPr lang="fr-FR" dirty="0"/>
              <a:t>, </a:t>
            </a:r>
            <a:r>
              <a:rPr lang="fr-FR" dirty="0">
                <a:highlight>
                  <a:srgbClr val="FFFF00"/>
                </a:highlight>
              </a:rPr>
              <a:t>&gt;</a:t>
            </a:r>
            <a:r>
              <a:rPr lang="fr-FR" dirty="0"/>
              <a:t>, </a:t>
            </a:r>
            <a:r>
              <a:rPr lang="fr-FR" dirty="0">
                <a:highlight>
                  <a:srgbClr val="FFFF00"/>
                </a:highlight>
              </a:rPr>
              <a:t>&lt;</a:t>
            </a:r>
            <a:r>
              <a:rPr lang="fr-FR" dirty="0"/>
              <a:t>, </a:t>
            </a:r>
            <a:r>
              <a:rPr lang="fr-FR" dirty="0">
                <a:highlight>
                  <a:srgbClr val="FFFF00"/>
                </a:highlight>
              </a:rPr>
              <a:t>&amp;</a:t>
            </a:r>
            <a:r>
              <a:rPr lang="fr-FR" dirty="0"/>
              <a:t>,</a:t>
            </a:r>
            <a:r>
              <a:rPr lang="fr-FR" dirty="0">
                <a:highlight>
                  <a:srgbClr val="FFFF00"/>
                </a:highlight>
              </a:rPr>
              <a:t>)</a:t>
            </a:r>
            <a:r>
              <a:rPr lang="fr-FR" dirty="0"/>
              <a:t>, </a:t>
            </a:r>
            <a:r>
              <a:rPr lang="fr-FR" dirty="0">
                <a:highlight>
                  <a:srgbClr val="FFFF00"/>
                </a:highlight>
              </a:rPr>
              <a:t>{</a:t>
            </a:r>
            <a:r>
              <a:rPr lang="fr-FR" dirty="0"/>
              <a:t>, </a:t>
            </a:r>
            <a:r>
              <a:rPr lang="fr-FR" dirty="0">
                <a:highlight>
                  <a:srgbClr val="FFFF00"/>
                </a:highlight>
              </a:rPr>
              <a:t>]</a:t>
            </a:r>
            <a:r>
              <a:rPr lang="fr-FR" dirty="0"/>
              <a:t>, etc.)</a:t>
            </a:r>
          </a:p>
          <a:p>
            <a:r>
              <a:rPr lang="fr-FR" b="1" dirty="0">
                <a:highlight>
                  <a:srgbClr val="FFFF00"/>
                </a:highlight>
              </a:rPr>
              <a:t>Restez simple! </a:t>
            </a:r>
            <a:r>
              <a:rPr lang="fr-FR" dirty="0"/>
              <a:t>Ecrivez quelque chose qui vous plait et que vous retiendrez facilement.</a:t>
            </a:r>
          </a:p>
          <a:p>
            <a:r>
              <a:rPr lang="fr-BE" dirty="0"/>
              <a:t>Gérer votre mot de passe via internet? </a:t>
            </a:r>
          </a:p>
          <a:p>
            <a:pPr marL="457200" lvl="1" indent="0">
              <a:buNone/>
            </a:pPr>
            <a:r>
              <a:rPr lang="fr-BE" dirty="0">
                <a:hlinkClick r:id="rId2"/>
              </a:rPr>
              <a:t>https://www. office.com</a:t>
            </a:r>
            <a:r>
              <a:rPr lang="fr-BE" dirty="0"/>
              <a:t> </a:t>
            </a:r>
          </a:p>
        </p:txBody>
      </p:sp>
      <p:pic>
        <p:nvPicPr>
          <p:cNvPr id="4" name="Image 3">
            <a:hlinkClick r:id="rId3"/>
            <a:extLst>
              <a:ext uri="{FF2B5EF4-FFF2-40B4-BE49-F238E27FC236}">
                <a16:creationId xmlns:a16="http://schemas.microsoft.com/office/drawing/2014/main" id="{2C73B2CB-517E-4DEB-90F6-F6DFDD38B9F9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9160" y="4136531"/>
            <a:ext cx="1487805" cy="148780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502866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A0AE89-7F9F-4001-B7B9-40736971A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Je gère mon mot de passe d’où je veux (1/3)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BD7E3E-F2CC-487B-8518-AEE111D0C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Via </a:t>
            </a:r>
            <a:r>
              <a:rPr lang="fr-BE" dirty="0">
                <a:hlinkClick r:id="rId2"/>
              </a:rPr>
              <a:t>https://www. office.com</a:t>
            </a:r>
            <a:r>
              <a:rPr lang="fr-BE" dirty="0"/>
              <a:t> </a:t>
            </a:r>
          </a:p>
          <a:p>
            <a:endParaRPr lang="fr-BE" dirty="0"/>
          </a:p>
        </p:txBody>
      </p:sp>
      <p:graphicFrame>
        <p:nvGraphicFramePr>
          <p:cNvPr id="8" name="Tableau 8">
            <a:extLst>
              <a:ext uri="{FF2B5EF4-FFF2-40B4-BE49-F238E27FC236}">
                <a16:creationId xmlns:a16="http://schemas.microsoft.com/office/drawing/2014/main" id="{8A908736-2223-47F2-B38F-6A46C22C9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064374"/>
              </p:ext>
            </p:extLst>
          </p:nvPr>
        </p:nvGraphicFramePr>
        <p:xfrm>
          <a:off x="795383" y="2975185"/>
          <a:ext cx="9613860" cy="33764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06930">
                  <a:extLst>
                    <a:ext uri="{9D8B030D-6E8A-4147-A177-3AD203B41FA5}">
                      <a16:colId xmlns:a16="http://schemas.microsoft.com/office/drawing/2014/main" val="3070724769"/>
                    </a:ext>
                  </a:extLst>
                </a:gridCol>
                <a:gridCol w="4806930">
                  <a:extLst>
                    <a:ext uri="{9D8B030D-6E8A-4147-A177-3AD203B41FA5}">
                      <a16:colId xmlns:a16="http://schemas.microsoft.com/office/drawing/2014/main" val="1459525237"/>
                    </a:ext>
                  </a:extLst>
                </a:gridCol>
              </a:tblGrid>
              <a:tr h="1688201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3276242"/>
                  </a:ext>
                </a:extLst>
              </a:tr>
              <a:tr h="1688201"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174905"/>
                  </a:ext>
                </a:extLst>
              </a:tr>
            </a:tbl>
          </a:graphicData>
        </a:graphic>
      </p:graphicFrame>
      <p:pic>
        <p:nvPicPr>
          <p:cNvPr id="10" name="Image 9">
            <a:extLst>
              <a:ext uri="{FF2B5EF4-FFF2-40B4-BE49-F238E27FC236}">
                <a16:creationId xmlns:a16="http://schemas.microsoft.com/office/drawing/2014/main" id="{B468E4CF-D36F-4663-A77E-0BD79D3DF1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958" y="3081361"/>
            <a:ext cx="3540255" cy="283374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69BFDB9C-C7DF-4DFA-9F49-CE04D4AE1EF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91001" y="3135677"/>
            <a:ext cx="3980610" cy="2725111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44EC2C46-5F93-4B6F-82D6-EE9A17C7AFD0}"/>
              </a:ext>
            </a:extLst>
          </p:cNvPr>
          <p:cNvSpPr/>
          <p:nvPr/>
        </p:nvSpPr>
        <p:spPr>
          <a:xfrm>
            <a:off x="1154471" y="5062330"/>
            <a:ext cx="1709530" cy="519968"/>
          </a:xfrm>
          <a:prstGeom prst="roundRect">
            <a:avLst/>
          </a:prstGeom>
          <a:noFill/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6" name="Graphique 5" descr="Curseur">
            <a:extLst>
              <a:ext uri="{FF2B5EF4-FFF2-40B4-BE49-F238E27FC236}">
                <a16:creationId xmlns:a16="http://schemas.microsoft.com/office/drawing/2014/main" id="{3C81BF6C-6021-45BC-8BCC-AEDC8E3F9C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370370" y="5255068"/>
            <a:ext cx="493631" cy="493631"/>
          </a:xfrm>
          <a:prstGeom prst="rect">
            <a:avLst/>
          </a:prstGeom>
        </p:spPr>
      </p:pic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5513DAA7-F608-424D-AFD2-4F331A429576}"/>
              </a:ext>
            </a:extLst>
          </p:cNvPr>
          <p:cNvSpPr/>
          <p:nvPr/>
        </p:nvSpPr>
        <p:spPr>
          <a:xfrm>
            <a:off x="6362575" y="4004767"/>
            <a:ext cx="1920033" cy="519968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8BF6E69A-0C68-406A-B3B1-E1F084209FE9}"/>
              </a:ext>
            </a:extLst>
          </p:cNvPr>
          <p:cNvSpPr/>
          <p:nvPr/>
        </p:nvSpPr>
        <p:spPr>
          <a:xfrm>
            <a:off x="8733183" y="5294907"/>
            <a:ext cx="1219199" cy="519968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4" name="Graphique 13" descr="Curseur">
            <a:extLst>
              <a:ext uri="{FF2B5EF4-FFF2-40B4-BE49-F238E27FC236}">
                <a16:creationId xmlns:a16="http://schemas.microsoft.com/office/drawing/2014/main" id="{77EC0527-1D25-4868-A884-39527AD30F8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541703" y="5422395"/>
            <a:ext cx="493631" cy="493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948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A0AE89-7F9F-4001-B7B9-40736971A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Je gère mon mot de passe d’où je veux (2/3)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BD7E3E-F2CC-487B-8518-AEE111D0C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Via </a:t>
            </a:r>
            <a:r>
              <a:rPr lang="fr-BE" dirty="0">
                <a:hlinkClick r:id="rId2"/>
              </a:rPr>
              <a:t>https://www. office.com</a:t>
            </a:r>
            <a:r>
              <a:rPr lang="fr-BE" dirty="0"/>
              <a:t> </a:t>
            </a:r>
          </a:p>
          <a:p>
            <a:endParaRPr lang="fr-BE" dirty="0"/>
          </a:p>
        </p:txBody>
      </p:sp>
      <p:graphicFrame>
        <p:nvGraphicFramePr>
          <p:cNvPr id="8" name="Tableau 8">
            <a:extLst>
              <a:ext uri="{FF2B5EF4-FFF2-40B4-BE49-F238E27FC236}">
                <a16:creationId xmlns:a16="http://schemas.microsoft.com/office/drawing/2014/main" id="{8A908736-2223-47F2-B38F-6A46C22C9355}"/>
              </a:ext>
            </a:extLst>
          </p:cNvPr>
          <p:cNvGraphicFramePr>
            <a:graphicFrameLocks noGrp="1"/>
          </p:cNvGraphicFramePr>
          <p:nvPr/>
        </p:nvGraphicFramePr>
        <p:xfrm>
          <a:off x="795383" y="2975185"/>
          <a:ext cx="9613860" cy="33764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06930">
                  <a:extLst>
                    <a:ext uri="{9D8B030D-6E8A-4147-A177-3AD203B41FA5}">
                      <a16:colId xmlns:a16="http://schemas.microsoft.com/office/drawing/2014/main" val="3070724769"/>
                    </a:ext>
                  </a:extLst>
                </a:gridCol>
                <a:gridCol w="4806930">
                  <a:extLst>
                    <a:ext uri="{9D8B030D-6E8A-4147-A177-3AD203B41FA5}">
                      <a16:colId xmlns:a16="http://schemas.microsoft.com/office/drawing/2014/main" val="1459525237"/>
                    </a:ext>
                  </a:extLst>
                </a:gridCol>
              </a:tblGrid>
              <a:tr h="1688201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3276242"/>
                  </a:ext>
                </a:extLst>
              </a:tr>
              <a:tr h="1688201"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174905"/>
                  </a:ext>
                </a:extLst>
              </a:tr>
            </a:tbl>
          </a:graphicData>
        </a:graphic>
      </p:graphicFrame>
      <p:pic>
        <p:nvPicPr>
          <p:cNvPr id="10" name="Image 9">
            <a:extLst>
              <a:ext uri="{FF2B5EF4-FFF2-40B4-BE49-F238E27FC236}">
                <a16:creationId xmlns:a16="http://schemas.microsoft.com/office/drawing/2014/main" id="{B468E4CF-D36F-4663-A77E-0BD79D3DF1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4881" y="3062494"/>
            <a:ext cx="4249766" cy="3376402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69BFDB9C-C7DF-4DFA-9F49-CE04D4AE1EFD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4" b="8964"/>
          <a:stretch/>
        </p:blipFill>
        <p:spPr bwMode="auto">
          <a:xfrm>
            <a:off x="5633653" y="2336873"/>
            <a:ext cx="5878026" cy="410747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0DA3F414-350B-4EE5-A8B9-B2B647BC908E}"/>
              </a:ext>
            </a:extLst>
          </p:cNvPr>
          <p:cNvSpPr txBox="1"/>
          <p:nvPr/>
        </p:nvSpPr>
        <p:spPr>
          <a:xfrm>
            <a:off x="1219199" y="3975652"/>
            <a:ext cx="288897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BE" dirty="0"/>
              <a:t>prenom.nom@eafc-ab.be</a:t>
            </a:r>
          </a:p>
        </p:txBody>
      </p:sp>
    </p:spTree>
    <p:extLst>
      <p:ext uri="{BB962C8B-B14F-4D97-AF65-F5344CB8AC3E}">
        <p14:creationId xmlns:p14="http://schemas.microsoft.com/office/powerpoint/2010/main" val="3018622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A0AE89-7F9F-4001-B7B9-40736971A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Je gère mon mot de passe d’où je veux (3/3)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BD7E3E-F2CC-487B-8518-AEE111D0C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Via </a:t>
            </a:r>
            <a:r>
              <a:rPr lang="fr-BE" dirty="0">
                <a:hlinkClick r:id="rId2"/>
              </a:rPr>
              <a:t>https://www. office.com</a:t>
            </a:r>
            <a:r>
              <a:rPr lang="fr-BE" dirty="0"/>
              <a:t> </a:t>
            </a:r>
          </a:p>
          <a:p>
            <a:endParaRPr lang="fr-BE" dirty="0"/>
          </a:p>
        </p:txBody>
      </p:sp>
      <p:graphicFrame>
        <p:nvGraphicFramePr>
          <p:cNvPr id="8" name="Tableau 8">
            <a:extLst>
              <a:ext uri="{FF2B5EF4-FFF2-40B4-BE49-F238E27FC236}">
                <a16:creationId xmlns:a16="http://schemas.microsoft.com/office/drawing/2014/main" id="{8A908736-2223-47F2-B38F-6A46C22C9355}"/>
              </a:ext>
            </a:extLst>
          </p:cNvPr>
          <p:cNvGraphicFramePr>
            <a:graphicFrameLocks noGrp="1"/>
          </p:cNvGraphicFramePr>
          <p:nvPr/>
        </p:nvGraphicFramePr>
        <p:xfrm>
          <a:off x="795383" y="2975185"/>
          <a:ext cx="9613860" cy="33764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06930">
                  <a:extLst>
                    <a:ext uri="{9D8B030D-6E8A-4147-A177-3AD203B41FA5}">
                      <a16:colId xmlns:a16="http://schemas.microsoft.com/office/drawing/2014/main" val="3070724769"/>
                    </a:ext>
                  </a:extLst>
                </a:gridCol>
                <a:gridCol w="4806930">
                  <a:extLst>
                    <a:ext uri="{9D8B030D-6E8A-4147-A177-3AD203B41FA5}">
                      <a16:colId xmlns:a16="http://schemas.microsoft.com/office/drawing/2014/main" val="1459525237"/>
                    </a:ext>
                  </a:extLst>
                </a:gridCol>
              </a:tblGrid>
              <a:tr h="1688201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3276242"/>
                  </a:ext>
                </a:extLst>
              </a:tr>
              <a:tr h="1688201"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174905"/>
                  </a:ext>
                </a:extLst>
              </a:tr>
            </a:tbl>
          </a:graphicData>
        </a:graphic>
      </p:graphicFrame>
      <p:pic>
        <p:nvPicPr>
          <p:cNvPr id="10" name="Image 9">
            <a:extLst>
              <a:ext uri="{FF2B5EF4-FFF2-40B4-BE49-F238E27FC236}">
                <a16:creationId xmlns:a16="http://schemas.microsoft.com/office/drawing/2014/main" id="{B468E4CF-D36F-4663-A77E-0BD79D3DF1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51858" y="2957745"/>
            <a:ext cx="2349582" cy="3393841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69BFDB9C-C7DF-4DFA-9F49-CE04D4AE1EFD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94" b="16894"/>
          <a:stretch/>
        </p:blipFill>
        <p:spPr bwMode="auto">
          <a:xfrm>
            <a:off x="6096000" y="2957745"/>
            <a:ext cx="4544142" cy="3393841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68691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A0AE89-7F9F-4001-B7B9-40736971A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Vous pourrez dès lors…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BD7E3E-F2CC-487B-8518-AEE111D0C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BE" dirty="0"/>
              <a:t>Vous connecter sur un ordinateur dans les classes de l’EAFC-AB.</a:t>
            </a:r>
          </a:p>
          <a:p>
            <a:r>
              <a:rPr lang="fr-BE" dirty="0"/>
              <a:t>Utiliser le </a:t>
            </a:r>
            <a:r>
              <a:rPr lang="fr-BE" dirty="0" err="1"/>
              <a:t>WiFi</a:t>
            </a:r>
            <a:r>
              <a:rPr lang="fr-BE" dirty="0"/>
              <a:t> portant le nom </a:t>
            </a:r>
            <a:r>
              <a:rPr lang="fr-BE" b="1" dirty="0">
                <a:highlight>
                  <a:srgbClr val="FFFF00"/>
                </a:highlight>
              </a:rPr>
              <a:t>Eafc-AB</a:t>
            </a:r>
            <a:r>
              <a:rPr lang="fr-BE" dirty="0">
                <a:highlight>
                  <a:srgbClr val="FFFF00"/>
                </a:highlight>
              </a:rPr>
              <a:t>.</a:t>
            </a:r>
            <a:r>
              <a:rPr lang="fr-BE" dirty="0"/>
              <a:t> </a:t>
            </a:r>
          </a:p>
          <a:p>
            <a:pPr lvl="1"/>
            <a:r>
              <a:rPr lang="fr-BE" dirty="0"/>
              <a:t>L’accès sera votre utilisateur et mot de passe EAFC-AB.</a:t>
            </a:r>
          </a:p>
          <a:p>
            <a:r>
              <a:rPr lang="fr-BE" dirty="0"/>
              <a:t>Vous connecter sur n’importe quel navigateur, accéder aux outils Microsoft. </a:t>
            </a:r>
          </a:p>
          <a:p>
            <a:pPr lvl="1"/>
            <a:r>
              <a:rPr lang="fr-BE" dirty="0"/>
              <a:t>via https://www.office.com/</a:t>
            </a:r>
          </a:p>
          <a:p>
            <a:r>
              <a:rPr lang="fr-BE" dirty="0"/>
              <a:t>Vous connecter sur Moodle.</a:t>
            </a:r>
          </a:p>
          <a:p>
            <a:pPr lvl="1"/>
            <a:r>
              <a:rPr lang="fr-BE" dirty="0"/>
              <a:t>via https://moodle.promotionsocialedison.be  (Via le bouton </a:t>
            </a:r>
            <a:r>
              <a:rPr lang="fr-BE" dirty="0" err="1"/>
              <a:t>OpenID</a:t>
            </a:r>
            <a:r>
              <a:rPr lang="fr-BE" dirty="0"/>
              <a:t> </a:t>
            </a:r>
            <a:r>
              <a:rPr lang="fr-BE" dirty="0" err="1"/>
              <a:t>Connect</a:t>
            </a:r>
            <a:r>
              <a:rPr lang="fr-BE" dirty="0"/>
              <a:t>) </a:t>
            </a:r>
          </a:p>
          <a:p>
            <a:r>
              <a:rPr lang="fr-BE" dirty="0"/>
              <a:t>Installer la suite Office </a:t>
            </a:r>
            <a:r>
              <a:rPr lang="fr-BE" u="sng" dirty="0"/>
              <a:t>hors ligne </a:t>
            </a:r>
            <a:r>
              <a:rPr lang="fr-BE" dirty="0"/>
              <a:t>sur votre PC/MAC, ainsi que Teams (Gratuit).</a:t>
            </a:r>
          </a:p>
          <a:p>
            <a:r>
              <a:rPr lang="fr-BE" dirty="0"/>
              <a:t>Vous connecter via votre smartphone sur tous les outils Microsoft.</a:t>
            </a:r>
          </a:p>
          <a:p>
            <a:pPr lvl="1"/>
            <a:r>
              <a:rPr lang="fr-BE" dirty="0"/>
              <a:t>Outlook, Teams, Word, Excel , PowerPoint, One Drive, Office Lens…</a:t>
            </a:r>
          </a:p>
          <a:p>
            <a:pPr lvl="1"/>
            <a:r>
              <a:rPr lang="fr-BE" dirty="0"/>
              <a:t>Vous devrez les charger (sur Apple Store (iOS/iPhone) ou Google Play (Android)).</a:t>
            </a:r>
          </a:p>
          <a:p>
            <a:endParaRPr lang="fr-BE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5645A627-19C7-4D9F-AB31-A8F0B8E8F8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7885" y="4258492"/>
            <a:ext cx="1717941" cy="336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02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A0AE89-7F9F-4001-B7B9-40736971A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Le support de l’EAFC-AB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BD7E3E-F2CC-487B-8518-AEE111D0C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/>
              <a:t>Pour d’autres questions, infos, demandes de dépannage</a:t>
            </a:r>
          </a:p>
          <a:p>
            <a:pPr lvl="1"/>
            <a:r>
              <a:rPr lang="fr-BE" dirty="0">
                <a:hlinkClick r:id="rId2"/>
              </a:rPr>
              <a:t>support@eafc-ab.be</a:t>
            </a:r>
            <a:r>
              <a:rPr lang="fr-BE" dirty="0"/>
              <a:t> (géré par l’expert technico pédagogique)</a:t>
            </a:r>
          </a:p>
          <a:p>
            <a:pPr lvl="1"/>
            <a:r>
              <a:rPr lang="fr-BE" dirty="0"/>
              <a:t>Dans l’objet, mettez  :</a:t>
            </a:r>
          </a:p>
          <a:p>
            <a:pPr lvl="2"/>
            <a:r>
              <a:rPr lang="fr-BE" dirty="0"/>
              <a:t>Le cours pour lequel vous êtes inscrit.</a:t>
            </a:r>
          </a:p>
          <a:p>
            <a:pPr lvl="2"/>
            <a:r>
              <a:rPr lang="fr-BE" dirty="0"/>
              <a:t>L’UE (+professeur) pour lequel vous avez besoin d’aide.</a:t>
            </a:r>
          </a:p>
          <a:p>
            <a:pPr lvl="2"/>
            <a:r>
              <a:rPr lang="fr-BE" dirty="0"/>
              <a:t>Votre nom utilisateur (si vous écrivez par mail privé).</a:t>
            </a:r>
          </a:p>
          <a:p>
            <a:pPr lvl="2"/>
            <a:r>
              <a:rPr lang="fr-BE" dirty="0"/>
              <a:t>Votre mobile (pour que nous puissions vous recontacter).</a:t>
            </a:r>
          </a:p>
          <a:p>
            <a:pPr marL="914400" lvl="2" indent="0">
              <a:buNone/>
            </a:pPr>
            <a:endParaRPr lang="fr-BE" dirty="0"/>
          </a:p>
          <a:p>
            <a:pPr lvl="1"/>
            <a:r>
              <a:rPr lang="fr-BE" dirty="0"/>
              <a:t>Par Mobile (en cas d’extrême urgence) : </a:t>
            </a:r>
          </a:p>
          <a:p>
            <a:pPr lvl="2"/>
            <a:r>
              <a:rPr lang="fr-BE" dirty="0"/>
              <a:t>+32 477 81 79 68  (Olivier Dupaix)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119678778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EAFC-AB Color Palette 2">
      <a:dk1>
        <a:srgbClr val="222A35"/>
      </a:dk1>
      <a:lt1>
        <a:sysClr val="window" lastClr="FFFFFF"/>
      </a:lt1>
      <a:dk2>
        <a:srgbClr val="44546A"/>
      </a:dk2>
      <a:lt2>
        <a:srgbClr val="E7E6E6"/>
      </a:lt2>
      <a:accent1>
        <a:srgbClr val="004B88"/>
      </a:accent1>
      <a:accent2>
        <a:srgbClr val="ED7D31"/>
      </a:accent2>
      <a:accent3>
        <a:srgbClr val="A5A5A5"/>
      </a:accent3>
      <a:accent4>
        <a:srgbClr val="5B9BD5"/>
      </a:accent4>
      <a:accent5>
        <a:srgbClr val="C8C605"/>
      </a:accent5>
      <a:accent6>
        <a:srgbClr val="70AD47"/>
      </a:accent6>
      <a:hlink>
        <a:srgbClr val="004B88"/>
      </a:hlink>
      <a:folHlink>
        <a:srgbClr val="954F72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_EAFC-AB Modèle IT.potx" id="{301A38BB-E99C-45C1-B684-EC5274E9F2E4}" vid="{7B861F36-1456-4F7B-A012-602D5843ED5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03d4cb1-9e20-4141-bf63-f25b4fbb2f46" xsi:nil="true"/>
    <lcf76f155ced4ddcb4097134ff3c332f xmlns="936cc7b1-c368-40d8-91b7-4bf81beac8ba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6CC59FE3128D4EADFE8C66FFB582F8" ma:contentTypeVersion="12" ma:contentTypeDescription="Crée un document." ma:contentTypeScope="" ma:versionID="8677452937a1ce12ff312ede32426132">
  <xsd:schema xmlns:xsd="http://www.w3.org/2001/XMLSchema" xmlns:xs="http://www.w3.org/2001/XMLSchema" xmlns:p="http://schemas.microsoft.com/office/2006/metadata/properties" xmlns:ns2="936cc7b1-c368-40d8-91b7-4bf81beac8ba" xmlns:ns3="703d4cb1-9e20-4141-bf63-f25b4fbb2f46" targetNamespace="http://schemas.microsoft.com/office/2006/metadata/properties" ma:root="true" ma:fieldsID="036f43d4182f1ae66659034e79dcc516" ns2:_="" ns3:_="">
    <xsd:import namespace="936cc7b1-c368-40d8-91b7-4bf81beac8ba"/>
    <xsd:import namespace="703d4cb1-9e20-4141-bf63-f25b4fbb2f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6cc7b1-c368-40d8-91b7-4bf81beac8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Balises d’images" ma:readOnly="false" ma:fieldId="{5cf76f15-5ced-4ddc-b409-7134ff3c332f}" ma:taxonomyMulti="true" ma:sspId="09506f2a-7dd3-4960-9e24-bf4cf787960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3d4cb1-9e20-4141-bf63-f25b4fbb2f46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1ebf7c6d-f2be-4852-b70a-a2fe9415bca4}" ma:internalName="TaxCatchAll" ma:showField="CatchAllData" ma:web="703d4cb1-9e20-4141-bf63-f25b4fbb2f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31C898-94C8-4429-A5F9-01B035665B0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BAEB8B9-748D-44B6-B474-247FEA06C56E}">
  <ds:schemaRefs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dcmitype/"/>
    <ds:schemaRef ds:uri="703d4cb1-9e20-4141-bf63-f25b4fbb2f46"/>
    <ds:schemaRef ds:uri="http://purl.org/dc/terms/"/>
    <ds:schemaRef ds:uri="936cc7b1-c368-40d8-91b7-4bf81beac8ba"/>
    <ds:schemaRef ds:uri="http://www.w3.org/XML/1998/namespace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D7FDE47C-2FBA-4A35-9760-46311C7529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6cc7b1-c368-40d8-91b7-4bf81beac8ba"/>
    <ds:schemaRef ds:uri="703d4cb1-9e20-4141-bf63-f25b4fbb2f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_EAFC-AB Modèle IT</Template>
  <TotalTime>79</TotalTime>
  <Words>481</Words>
  <Application>Microsoft Office PowerPoint</Application>
  <PresentationFormat>Grand écran</PresentationFormat>
  <Paragraphs>48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Wingdings</vt:lpstr>
      <vt:lpstr>Berlin</vt:lpstr>
      <vt:lpstr>Gestion du Mot de Passe </vt:lpstr>
      <vt:lpstr>Mon premier login à l’EAFC - AB</vt:lpstr>
      <vt:lpstr>Je change mon mot de passe à l’école ?</vt:lpstr>
      <vt:lpstr>Je gère mon mot de passe d’où je veux (1/3)</vt:lpstr>
      <vt:lpstr>Je gère mon mot de passe d’où je veux (2/3)</vt:lpstr>
      <vt:lpstr>Je gère mon mot de passe d’où je veux (3/3)</vt:lpstr>
      <vt:lpstr>Vous pourrez dès lors…</vt:lpstr>
      <vt:lpstr>Le support de l’EAFC-AB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Gestion du Mot de Passe </dc:title>
  <dc:creator>Olivier Dupaix</dc:creator>
  <cp:lastModifiedBy>Olivier Dupaix</cp:lastModifiedBy>
  <cp:revision>11</cp:revision>
  <dcterms:created xsi:type="dcterms:W3CDTF">2021-09-06T10:58:15Z</dcterms:created>
  <dcterms:modified xsi:type="dcterms:W3CDTF">2022-09-30T08:09:24Z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0x0101008F6CC59FE3128D4EADFE8C66FFB582F8</vt:lpwstr>
  </property>
  <property fmtid="{D5CDD505-2E9C-101B-9397-08002B2CF9AE}" pid="3" name="MediaServiceImageTags">
    <vt:lpwstr/>
  </property>
</Properties>
</file>